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8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072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072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9725" y="64531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763" y="6453188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Выбор продуктов питания.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2 урок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643050"/>
            <a:ext cx="804389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6 класс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r">
              <a:buNone/>
            </a:pPr>
            <a:r>
              <a:rPr lang="ru-RU" sz="2800" b="1" dirty="0" smtClean="0">
                <a:solidFill>
                  <a:schemeClr val="tx2"/>
                </a:solidFill>
              </a:rPr>
              <a:t>Земцова В.Я.</a:t>
            </a:r>
          </a:p>
          <a:p>
            <a:pPr algn="r">
              <a:buNone/>
            </a:pPr>
            <a:r>
              <a:rPr lang="ru-RU" sz="2800" b="1" dirty="0" smtClean="0">
                <a:solidFill>
                  <a:schemeClr val="tx2"/>
                </a:solidFill>
              </a:rPr>
              <a:t>Колотушкина Т.Ф.</a:t>
            </a:r>
          </a:p>
          <a:p>
            <a:pPr algn="r">
              <a:buNone/>
            </a:pPr>
            <a:r>
              <a:rPr lang="ru-RU" sz="2800" b="1" dirty="0" smtClean="0">
                <a:solidFill>
                  <a:schemeClr val="tx2"/>
                </a:solidFill>
              </a:rPr>
              <a:t>Учителя СБО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E:\Новая папка\molochnye-prodyk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428868"/>
            <a:ext cx="4071966" cy="35830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85750" y="285750"/>
            <a:ext cx="8858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dirty="0">
                <a:solidFill>
                  <a:srgbClr val="007000"/>
                </a:solidFill>
              </a:rPr>
              <a:t>Игра «Полезно или вредно?»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71500" y="1500188"/>
            <a:ext cx="8072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Разделите продукты на две группы: что полезно, а что вредно для детского организма</a:t>
            </a:r>
            <a:r>
              <a:rPr lang="ru-RU" sz="2400" b="1" dirty="0" smtClean="0">
                <a:solidFill>
                  <a:srgbClr val="FF0000"/>
                </a:solidFill>
              </a:rPr>
              <a:t>. Распределите их в два столбика.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88" y="2714625"/>
          <a:ext cx="8429685" cy="314327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85937"/>
                <a:gridCol w="1685937"/>
                <a:gridCol w="1685937"/>
                <a:gridCol w="1685937"/>
                <a:gridCol w="1685937"/>
              </a:tblGrid>
              <a:tr h="1047758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ФРУКТЫ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КРУПЫ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ТОРТ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КОКА-КОЛА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ТВОРОГ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47758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КОНФЕТЫ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ОРЕХИ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ЧИПСЫ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РЫБА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ШОКОЛАД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47758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ГАМБУРГЕРЫ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МЯСО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КАРТОФЕЛЬ ФРИ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ЛУК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МОЛОКО</a:t>
                      </a:r>
                      <a:endParaRPr lang="ru-RU" b="1" i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Выбор продуктов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8311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Продукты бывают </a:t>
            </a:r>
            <a:r>
              <a:rPr lang="ru-RU" b="1" dirty="0" smtClean="0">
                <a:solidFill>
                  <a:srgbClr val="FF0000"/>
                </a:solidFill>
              </a:rPr>
              <a:t>доброкачественные и недоброкачественные.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Мы должны употреблять в пищу  только хорошие, доброкачественные продукты.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Доброкачественный продукт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– это значит хороший продукт. Доброкачественность продуктов определяют по следующим признакам: внешний вид (цвет продукта), консистенция, вкус и запах. </a:t>
            </a:r>
          </a:p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82885"/>
            <a:ext cx="7215238" cy="902975"/>
          </a:xfrm>
        </p:spPr>
        <p:txBody>
          <a:bodyPr/>
          <a:lstStyle/>
          <a:p>
            <a:pPr algn="ctr"/>
            <a:r>
              <a:rPr lang="ru-RU" dirty="0" smtClean="0"/>
              <a:t>Качество продуктов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8"/>
            <a:ext cx="8072494" cy="4929222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Консистенция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степень плотности вещества, густота, вязкость чего-либо.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Органолептическая экспертиза  – исследование продукта для определения его качества. Органолептическую экспертизу проводят в специальных лабораториях ЦГСЭН – центр государственного санитарно-эпидемиологического надзора. Проводит такую экспертизу врач-лаборант</a:t>
            </a:r>
            <a:endParaRPr lang="ru-RU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Я буду называть различные продукты. Если продукт не скоропортящийся и его можно хранить в шкафу, то вы поднимаете руки вверх. </a:t>
            </a:r>
          </a:p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Если же продукт скоропортящийся и его обязательно хранить в холодильнике – приседаете. </a:t>
            </a: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Выбираем, где хранить продукты?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62400" y="1600200"/>
            <a:ext cx="5029200" cy="4572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</a:rPr>
              <a:t>Продукты: </a:t>
            </a:r>
          </a:p>
          <a:p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</a:rPr>
              <a:t>Мясо, молоко, яйца, макароны, мед, растительное масло, сливочное масло, апельсины, помидоры, хлеб, творог, крупа гречневая , рыба, йогурт, пирожное, печенье, торт.</a:t>
            </a:r>
          </a:p>
        </p:txBody>
      </p:sp>
      <p:pic>
        <p:nvPicPr>
          <p:cNvPr id="1026" name="Picture 2" descr="E:\Новая папка\картинки продуктов\0005081912185821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4191000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dirty="0" smtClean="0">
                <a:solidFill>
                  <a:schemeClr val="tx2"/>
                </a:solidFill>
              </a:rPr>
              <a:t>1)Что такое органолептическая экспертиза продукта? </a:t>
            </a:r>
            <a:br>
              <a:rPr lang="ru-RU" sz="3200" b="1" dirty="0" smtClean="0">
                <a:solidFill>
                  <a:schemeClr val="tx2"/>
                </a:solidFill>
              </a:rPr>
            </a:br>
            <a:r>
              <a:rPr lang="ru-RU" sz="3200" b="1" dirty="0" smtClean="0">
                <a:solidFill>
                  <a:schemeClr val="tx2"/>
                </a:solidFill>
              </a:rPr>
              <a:t>2) Какие по качеству бывают продукты? </a:t>
            </a:r>
            <a:br>
              <a:rPr lang="ru-RU" sz="3200" b="1" dirty="0" smtClean="0">
                <a:solidFill>
                  <a:schemeClr val="tx2"/>
                </a:solidFill>
              </a:rPr>
            </a:br>
            <a:r>
              <a:rPr lang="ru-RU" sz="3200" b="1" dirty="0" smtClean="0">
                <a:solidFill>
                  <a:schemeClr val="tx2"/>
                </a:solidFill>
              </a:rPr>
              <a:t>3) По каким признакам или показателям определяют качество продукта? </a:t>
            </a:r>
            <a:br>
              <a:rPr lang="ru-RU" sz="3200" b="1" dirty="0" smtClean="0">
                <a:solidFill>
                  <a:schemeClr val="tx2"/>
                </a:solidFill>
              </a:rPr>
            </a:b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28600"/>
            <a:ext cx="8215370" cy="1057261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chemeClr val="tx2"/>
                </a:solidFill>
              </a:rPr>
              <a:t>Вопросы для закрепления</a:t>
            </a: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E:\Новая папка\картинки продуктов\1434206270_produkty-kotorye-ne-vyzovut-lishnego-ve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657600"/>
            <a:ext cx="7924800" cy="2895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Хорошо потрудились – отдыхаем.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Новая папка\танцующие дети\6312111_stock-vector-nice-couple-of-children-having-fun-while-dancing-sal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81200"/>
            <a:ext cx="8305800" cy="4354512"/>
          </a:xfrm>
          <a:prstGeom prst="rect">
            <a:avLst/>
          </a:prstGeom>
          <a:noFill/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648200" y="1295400"/>
          <a:ext cx="3725862" cy="488950"/>
        </p:xfrm>
        <a:graphic>
          <a:graphicData uri="http://schemas.openxmlformats.org/presentationml/2006/ole">
            <p:oleObj spid="_x0000_s3076" name="Объект упаковщика для оболочки" showAsIcon="1" r:id="rId4" imgW="3726000" imgH="488520" progId="Package">
              <p:embed/>
            </p:oleObj>
          </a:graphicData>
        </a:graphic>
      </p:graphicFrame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pl-Shablon2 13">
      <a:dk1>
        <a:srgbClr val="205FF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1A50D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-Shablon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-Shabl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3">
        <a:dk1>
          <a:srgbClr val="205FF6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A50D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35</TotalTime>
  <Words>235</Words>
  <PresentationFormat>Экран (4:3)</PresentationFormat>
  <Paragraphs>41</Paragraphs>
  <Slides>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Default Theme</vt:lpstr>
      <vt:lpstr>Пакет</vt:lpstr>
      <vt:lpstr>Выбор продуктов питания. 2 урок</vt:lpstr>
      <vt:lpstr>Слайд 2</vt:lpstr>
      <vt:lpstr>Выбор продуктов</vt:lpstr>
      <vt:lpstr>Качество продуктов</vt:lpstr>
      <vt:lpstr>Игра.</vt:lpstr>
      <vt:lpstr>Выбираем, где хранить продукты?</vt:lpstr>
      <vt:lpstr>       1)Что такое органолептическая экспертиза продукта?  2) Какие по качеству бывают продукты?  3) По каким признакам или показателям определяют качество продукта?  </vt:lpstr>
      <vt:lpstr>Хорошо потрудились – отдыхаем.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DNA7 X86</cp:lastModifiedBy>
  <cp:revision>10</cp:revision>
  <dcterms:created xsi:type="dcterms:W3CDTF">2020-04-17T03:17:17Z</dcterms:created>
  <dcterms:modified xsi:type="dcterms:W3CDTF">2020-04-24T04:18:38Z</dcterms:modified>
</cp:coreProperties>
</file>